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0" r:id="rId2"/>
    <p:sldId id="268" r:id="rId3"/>
    <p:sldId id="257" r:id="rId4"/>
    <p:sldId id="258" r:id="rId5"/>
    <p:sldId id="256" r:id="rId6"/>
    <p:sldId id="259" r:id="rId7"/>
    <p:sldId id="261" r:id="rId8"/>
    <p:sldId id="270" r:id="rId9"/>
    <p:sldId id="272" r:id="rId10"/>
    <p:sldId id="271" r:id="rId11"/>
    <p:sldId id="273" r:id="rId12"/>
    <p:sldId id="274" r:id="rId13"/>
    <p:sldId id="275" r:id="rId14"/>
    <p:sldId id="276" r:id="rId15"/>
    <p:sldId id="277" r:id="rId16"/>
    <p:sldId id="279" r:id="rId17"/>
    <p:sldId id="280" r:id="rId18"/>
    <p:sldId id="262" r:id="rId19"/>
    <p:sldId id="282" r:id="rId20"/>
    <p:sldId id="283" r:id="rId21"/>
    <p:sldId id="287" r:id="rId22"/>
    <p:sldId id="288" r:id="rId23"/>
    <p:sldId id="281" r:id="rId24"/>
    <p:sldId id="285" r:id="rId25"/>
    <p:sldId id="286" r:id="rId26"/>
    <p:sldId id="278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60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5.pn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5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1688758"/>
            <a:ext cx="8825657" cy="1499286"/>
          </a:xfrm>
        </p:spPr>
        <p:txBody>
          <a:bodyPr/>
          <a:lstStyle/>
          <a:p>
            <a:pPr algn="ctr"/>
            <a:r>
              <a:rPr lang="en-US" dirty="0" smtClean="0"/>
              <a:t>Team 3 Capstone 2019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3253946"/>
            <a:ext cx="8825658" cy="2383835"/>
          </a:xfrm>
        </p:spPr>
        <p:txBody>
          <a:bodyPr/>
          <a:lstStyle/>
          <a:p>
            <a:pPr algn="ctr"/>
            <a:r>
              <a:rPr lang="en-US" dirty="0" smtClean="0"/>
              <a:t>Fayetteville technical community college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2727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Viewing Reviews: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692" y="1210648"/>
            <a:ext cx="10058400" cy="493141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646110" y="6142064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3600" dirty="0" smtClean="0"/>
              <a:t>The Homepage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76577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033" y="5411896"/>
            <a:ext cx="4720953" cy="873574"/>
          </a:xfrm>
        </p:spPr>
        <p:txBody>
          <a:bodyPr/>
          <a:lstStyle/>
          <a:p>
            <a:pPr algn="r"/>
            <a:r>
              <a:rPr lang="en-US" dirty="0" smtClean="0"/>
              <a:t>The Review Page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30" y="239974"/>
            <a:ext cx="7493983" cy="4659275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05714" y="1293341"/>
            <a:ext cx="4396341" cy="1684336"/>
          </a:xfrm>
        </p:spPr>
        <p:txBody>
          <a:bodyPr/>
          <a:lstStyle/>
          <a:p>
            <a:r>
              <a:rPr lang="en-US" dirty="0" smtClean="0"/>
              <a:t>Users cannot leave reviews on anime without logging in.</a:t>
            </a:r>
          </a:p>
          <a:p>
            <a:r>
              <a:rPr lang="en-US" dirty="0" smtClean="0"/>
              <a:t>The login request links to the login page for convenience.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408" y="3056479"/>
            <a:ext cx="5834274" cy="3228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321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Registering on </a:t>
            </a:r>
            <a:r>
              <a:rPr lang="en-US" dirty="0" err="1" smtClean="0"/>
              <a:t>Anirater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0569" y="5427917"/>
            <a:ext cx="5244166" cy="687559"/>
          </a:xfrm>
        </p:spPr>
        <p:txBody>
          <a:bodyPr>
            <a:normAutofit/>
          </a:bodyPr>
          <a:lstStyle/>
          <a:p>
            <a:r>
              <a:rPr lang="en-US" dirty="0" smtClean="0"/>
              <a:t>New registers are immediately sent to the login page.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178164"/>
            <a:ext cx="5293370" cy="4719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273" y="1243707"/>
            <a:ext cx="5505554" cy="39285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178" y="6189834"/>
            <a:ext cx="2619741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03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Login!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737" y="5821149"/>
            <a:ext cx="4396339" cy="78641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Remember, capitalization counts! Make the name the way you registered!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70" y="1228961"/>
            <a:ext cx="4893275" cy="43626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0806" y="1359243"/>
            <a:ext cx="6393361" cy="47248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178" y="6189834"/>
            <a:ext cx="2619741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890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Leaving a Review: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154" y="3958991"/>
            <a:ext cx="2398260" cy="1391261"/>
          </a:xfrm>
        </p:spPr>
        <p:txBody>
          <a:bodyPr/>
          <a:lstStyle/>
          <a:p>
            <a:r>
              <a:rPr lang="en-US" dirty="0" smtClean="0"/>
              <a:t>Once logged in, you can leave a review</a:t>
            </a:r>
            <a:endParaRPr lang="en-US" dirty="0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93" b="14193"/>
          <a:stretch>
            <a:fillRect/>
          </a:stretch>
        </p:blipFill>
        <p:spPr>
          <a:xfrm>
            <a:off x="100528" y="1225756"/>
            <a:ext cx="4644484" cy="2407508"/>
          </a:xfrm>
        </p:spPr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3883209" y="6064734"/>
            <a:ext cx="2930525" cy="576262"/>
          </a:xfrm>
        </p:spPr>
        <p:txBody>
          <a:bodyPr/>
          <a:lstStyle/>
          <a:p>
            <a:r>
              <a:rPr lang="en-US" dirty="0" smtClean="0"/>
              <a:t>Write and Rate!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9165664" y="4164769"/>
            <a:ext cx="2932113" cy="1212423"/>
          </a:xfrm>
        </p:spPr>
        <p:txBody>
          <a:bodyPr/>
          <a:lstStyle/>
          <a:p>
            <a:r>
              <a:rPr lang="en-US" dirty="0" smtClean="0"/>
              <a:t>Success messages appear up top after posting</a:t>
            </a:r>
            <a:endParaRPr lang="en-US" dirty="0"/>
          </a:p>
        </p:txBody>
      </p:sp>
      <p:pic>
        <p:nvPicPr>
          <p:cNvPr id="14" name="Picture Placeholder 13"/>
          <p:cNvPicPr>
            <a:picLocks noGrp="1" noChangeAspect="1"/>
          </p:cNvPicPr>
          <p:nvPr>
            <p:ph type="pic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" r="3027"/>
          <a:stretch>
            <a:fillRect/>
          </a:stretch>
        </p:blipFill>
        <p:spPr>
          <a:xfrm>
            <a:off x="6983066" y="1225756"/>
            <a:ext cx="5079688" cy="2640227"/>
          </a:xfrm>
        </p:spPr>
      </p:pic>
      <p:pic>
        <p:nvPicPr>
          <p:cNvPr id="13" name="Picture Placeholder 12"/>
          <p:cNvPicPr>
            <a:picLocks noGrp="1" noChangeAspect="1"/>
          </p:cNvPicPr>
          <p:nvPr>
            <p:ph type="pic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9" b="3069"/>
          <a:stretch>
            <a:fillRect/>
          </a:stretch>
        </p:blipFill>
        <p:spPr>
          <a:xfrm>
            <a:off x="2562414" y="2567730"/>
            <a:ext cx="6603250" cy="3433976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178" y="6189834"/>
            <a:ext cx="2619741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300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Peruse the reviews, with yours on top!</a:t>
            </a:r>
            <a:endParaRPr lang="en-US" sz="36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278" y="1309817"/>
            <a:ext cx="6941412" cy="5049794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If your account has already posted a review, it cannot post another. 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16938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user has a profile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281" y="1622854"/>
            <a:ext cx="4988771" cy="3899269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5" y="1622854"/>
            <a:ext cx="5284304" cy="4337178"/>
          </a:xfrm>
        </p:spPr>
      </p:pic>
      <p:sp>
        <p:nvSpPr>
          <p:cNvPr id="7" name="Rectangle 6"/>
          <p:cNvSpPr/>
          <p:nvPr/>
        </p:nvSpPr>
        <p:spPr>
          <a:xfrm>
            <a:off x="1704526" y="5636866"/>
            <a:ext cx="36439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Changing the default account</a:t>
            </a:r>
          </a:p>
          <a:p>
            <a:r>
              <a:rPr lang="en-US" dirty="0" smtClean="0"/>
              <a:t>picture to a new image…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178" y="6189834"/>
            <a:ext cx="2619741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370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928158" cy="1915647"/>
          </a:xfrm>
        </p:spPr>
        <p:txBody>
          <a:bodyPr/>
          <a:lstStyle/>
          <a:p>
            <a:r>
              <a:rPr lang="en-US" dirty="0" smtClean="0"/>
              <a:t>Part 3: The Code Behind the Concept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the </a:t>
            </a:r>
            <a:r>
              <a:rPr lang="en-US" dirty="0" err="1" smtClean="0"/>
              <a:t>ticky</a:t>
            </a:r>
            <a:r>
              <a:rPr lang="en-US" dirty="0" smtClean="0"/>
              <a:t>-typing that goes into making spiffy sites.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384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being used?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594" y="1270453"/>
            <a:ext cx="2940972" cy="2940972"/>
          </a:xfr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90" y="4212782"/>
            <a:ext cx="4802659" cy="1879438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0798" y="1546620"/>
            <a:ext cx="2857500" cy="2857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561" y="5152501"/>
            <a:ext cx="6362700" cy="15621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106" y="1375507"/>
            <a:ext cx="3199727" cy="319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41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31039" y="1272608"/>
            <a:ext cx="3401064" cy="1447800"/>
          </a:xfrm>
        </p:spPr>
        <p:txBody>
          <a:bodyPr/>
          <a:lstStyle/>
          <a:p>
            <a:r>
              <a:rPr lang="en-US" sz="3200" dirty="0" smtClean="0"/>
              <a:t>Loading in the Anime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00" y="840260"/>
            <a:ext cx="7247969" cy="5577016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31039" y="3055140"/>
            <a:ext cx="3401063" cy="2895599"/>
          </a:xfrm>
        </p:spPr>
        <p:txBody>
          <a:bodyPr>
            <a:normAutofit/>
          </a:bodyPr>
          <a:lstStyle/>
          <a:p>
            <a:r>
              <a:rPr lang="en-US" sz="2000" dirty="0" smtClean="0"/>
              <a:t>The anime titles and information are all listed in a convenient csv file.  This is the python file that loads in the information to be used in the rest of the program.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178" y="6189834"/>
            <a:ext cx="2619741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050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the Team, the Project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Who are they and what are they doing?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88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41" y="452718"/>
            <a:ext cx="2779711" cy="1400530"/>
          </a:xfrm>
        </p:spPr>
        <p:txBody>
          <a:bodyPr/>
          <a:lstStyle/>
          <a:p>
            <a:r>
              <a:rPr lang="en-US" sz="2800" dirty="0" smtClean="0"/>
              <a:t>Here is our anime source csv file.</a:t>
            </a:r>
            <a:br>
              <a:rPr lang="en-US" sz="28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It was created by gathering data from the internet, then cropping down to acceptable anime.</a:t>
            </a:r>
            <a:br>
              <a:rPr lang="en-US" sz="28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(i.e. no hentai)</a:t>
            </a:r>
            <a:endParaRPr lang="en-US" sz="28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851" y="452718"/>
            <a:ext cx="9247532" cy="6317194"/>
          </a:xfrm>
        </p:spPr>
      </p:pic>
    </p:spTree>
    <p:extLst>
      <p:ext uri="{BB962C8B-B14F-4D97-AF65-F5344CB8AC3E}">
        <p14:creationId xmlns:p14="http://schemas.microsoft.com/office/powerpoint/2010/main" val="33688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5116084"/>
            <a:ext cx="2940050" cy="576262"/>
          </a:xfrm>
        </p:spPr>
        <p:txBody>
          <a:bodyPr/>
          <a:lstStyle/>
          <a:p>
            <a:r>
              <a:rPr lang="en-US" dirty="0" smtClean="0"/>
              <a:t>Importing Anime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18"/>
          </p:nvPr>
        </p:nvSpPr>
        <p:spPr>
          <a:xfrm>
            <a:off x="652463" y="5692346"/>
            <a:ext cx="2940050" cy="518984"/>
          </a:xfrm>
        </p:spPr>
        <p:txBody>
          <a:bodyPr/>
          <a:lstStyle/>
          <a:p>
            <a:r>
              <a:rPr lang="en-US" dirty="0" smtClean="0"/>
              <a:t>This takes the anime and loads it into the </a:t>
            </a:r>
            <a:r>
              <a:rPr lang="en-US" dirty="0" err="1" smtClean="0"/>
              <a:t>sql</a:t>
            </a:r>
            <a:r>
              <a:rPr lang="en-US" dirty="0" smtClean="0"/>
              <a:t> database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439162" y="4140157"/>
            <a:ext cx="2930525" cy="576262"/>
          </a:xfrm>
        </p:spPr>
        <p:txBody>
          <a:bodyPr/>
          <a:lstStyle/>
          <a:p>
            <a:r>
              <a:rPr lang="en-US" dirty="0" smtClean="0"/>
              <a:t>Creating Users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19"/>
          </p:nvPr>
        </p:nvSpPr>
        <p:spPr>
          <a:xfrm>
            <a:off x="4173122" y="4922283"/>
            <a:ext cx="2934406" cy="1202887"/>
          </a:xfrm>
        </p:spPr>
        <p:txBody>
          <a:bodyPr>
            <a:normAutofit/>
          </a:bodyPr>
          <a:lstStyle/>
          <a:p>
            <a:r>
              <a:rPr lang="en-US" dirty="0" err="1" smtClean="0"/>
              <a:t>Userforms</a:t>
            </a:r>
            <a:r>
              <a:rPr lang="en-US" dirty="0" smtClean="0"/>
              <a:t> must be created to insure that each user has a unique username and that there is only one user per email address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8247053" y="4947465"/>
            <a:ext cx="2932113" cy="576262"/>
          </a:xfrm>
        </p:spPr>
        <p:txBody>
          <a:bodyPr/>
          <a:lstStyle/>
          <a:p>
            <a:r>
              <a:rPr lang="en-US" dirty="0" smtClean="0"/>
              <a:t>Page Links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0"/>
          </p:nvPr>
        </p:nvSpPr>
        <p:spPr>
          <a:xfrm>
            <a:off x="8243169" y="5552141"/>
            <a:ext cx="2935997" cy="840421"/>
          </a:xfrm>
        </p:spPr>
        <p:txBody>
          <a:bodyPr>
            <a:normAutofit/>
          </a:bodyPr>
          <a:lstStyle/>
          <a:p>
            <a:r>
              <a:rPr lang="en-US" dirty="0" smtClean="0"/>
              <a:t>Because clicking a flashy thing does nothing if there’s nothing to tell the site where to go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63" y="2020245"/>
            <a:ext cx="3996449" cy="309583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283795"/>
            <a:ext cx="4537752" cy="379778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137" y="1095720"/>
            <a:ext cx="4276717" cy="4020364"/>
          </a:xfrm>
          <a:prstGeom prst="rect">
            <a:avLst/>
          </a:prstGeom>
        </p:spPr>
      </p:pic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124263" y="694694"/>
            <a:ext cx="3385056" cy="1915647"/>
          </a:xfrm>
        </p:spPr>
        <p:txBody>
          <a:bodyPr/>
          <a:lstStyle/>
          <a:p>
            <a:r>
              <a:rPr lang="en-US" sz="4000" dirty="0" smtClean="0"/>
              <a:t>Base Code: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967664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563" y="189537"/>
            <a:ext cx="9404723" cy="1400530"/>
          </a:xfrm>
        </p:spPr>
        <p:txBody>
          <a:bodyPr/>
          <a:lstStyle/>
          <a:p>
            <a:r>
              <a:rPr lang="en-US" dirty="0" smtClean="0"/>
              <a:t>Models.py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563" y="5700808"/>
            <a:ext cx="5178326" cy="905938"/>
          </a:xfrm>
        </p:spPr>
        <p:txBody>
          <a:bodyPr/>
          <a:lstStyle/>
          <a:p>
            <a:r>
              <a:rPr lang="en-US" dirty="0" smtClean="0"/>
              <a:t>Classes are used to keep information separate and easy to load into the pages.</a:t>
            </a:r>
            <a:endParaRPr lang="en-US" dirty="0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83" b="11083"/>
          <a:stretch>
            <a:fillRect/>
          </a:stretch>
        </p:blipFill>
        <p:spPr>
          <a:xfrm>
            <a:off x="65902" y="1334947"/>
            <a:ext cx="4992129" cy="4062003"/>
          </a:xfrm>
        </p:spPr>
      </p:pic>
      <p:pic>
        <p:nvPicPr>
          <p:cNvPr id="13" name="Picture Placeholder 12"/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90" b="11790"/>
          <a:stretch>
            <a:fillRect/>
          </a:stretch>
        </p:blipFill>
        <p:spPr>
          <a:xfrm>
            <a:off x="3817312" y="337867"/>
            <a:ext cx="5173361" cy="3542155"/>
          </a:xfrm>
        </p:spPr>
      </p:pic>
      <p:pic>
        <p:nvPicPr>
          <p:cNvPr id="14" name="Picture Placeholder 13"/>
          <p:cNvPicPr>
            <a:picLocks noGrp="1" noChangeAspect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43" b="16443"/>
          <a:stretch>
            <a:fillRect/>
          </a:stretch>
        </p:blipFill>
        <p:spPr>
          <a:xfrm>
            <a:off x="6217210" y="3634135"/>
            <a:ext cx="5546927" cy="2883080"/>
          </a:xfrm>
        </p:spPr>
      </p:pic>
    </p:spTree>
    <p:extLst>
      <p:ext uri="{BB962C8B-B14F-4D97-AF65-F5344CB8AC3E}">
        <p14:creationId xmlns:p14="http://schemas.microsoft.com/office/powerpoint/2010/main" val="18869565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4: Forums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Y’all</a:t>
            </a:r>
            <a:r>
              <a:rPr lang="en-US" dirty="0" smtClean="0"/>
              <a:t> kids behave now, and no spamming.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9229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5492565"/>
            <a:ext cx="8825657" cy="566738"/>
          </a:xfrm>
        </p:spPr>
        <p:txBody>
          <a:bodyPr/>
          <a:lstStyle/>
          <a:p>
            <a:pPr algn="ctr"/>
            <a:r>
              <a:rPr lang="en-US" dirty="0" smtClean="0"/>
              <a:t>Anime Forums!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6059303"/>
            <a:ext cx="8825656" cy="493712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/>
              <a:t>Unfortunately, they are at this time a separate login. 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06" y="227935"/>
            <a:ext cx="7217753" cy="520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178" y="6189834"/>
            <a:ext cx="2619741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579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5722" y="1795849"/>
            <a:ext cx="4214213" cy="2463113"/>
          </a:xfrm>
        </p:spPr>
        <p:txBody>
          <a:bodyPr/>
          <a:lstStyle/>
          <a:p>
            <a:r>
              <a:rPr lang="en-US" sz="2400" dirty="0" smtClean="0"/>
              <a:t>See?  Look how lovely it is when you  log in.</a:t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>Don’t you want to be a part of this anime community?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60"/>
            <a:ext cx="7005722" cy="68453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178" y="6189834"/>
            <a:ext cx="2619741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9854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436606"/>
            <a:ext cx="5092906" cy="1136822"/>
          </a:xfrm>
        </p:spPr>
        <p:txBody>
          <a:bodyPr>
            <a:noAutofit/>
          </a:bodyPr>
          <a:lstStyle/>
          <a:p>
            <a:r>
              <a:rPr lang="en-US" dirty="0" smtClean="0"/>
              <a:t>Looking forward to a hypothetical future!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2034745"/>
            <a:ext cx="5084979" cy="337751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1800" dirty="0" smtClean="0"/>
              <a:t>Editing posts</a:t>
            </a:r>
          </a:p>
          <a:p>
            <a:pPr marL="285750" indent="-285750">
              <a:buFontTx/>
              <a:buChar char="-"/>
            </a:pPr>
            <a:r>
              <a:rPr lang="en-US" sz="1800" dirty="0" smtClean="0"/>
              <a:t>Uploading relevant pictures to each anime page</a:t>
            </a:r>
          </a:p>
          <a:p>
            <a:pPr marL="285750" indent="-285750">
              <a:buFontTx/>
              <a:buChar char="-"/>
            </a:pPr>
            <a:r>
              <a:rPr lang="en-US" sz="1800" dirty="0" smtClean="0"/>
              <a:t>Affiliate links</a:t>
            </a:r>
          </a:p>
          <a:p>
            <a:pPr marL="285750" indent="-285750">
              <a:buFontTx/>
              <a:buChar char="-"/>
            </a:pPr>
            <a:r>
              <a:rPr lang="en-US" sz="1800" dirty="0" smtClean="0"/>
              <a:t>Private messaging</a:t>
            </a:r>
          </a:p>
          <a:p>
            <a:pPr marL="285750" indent="-285750">
              <a:buFontTx/>
              <a:buChar char="-"/>
            </a:pPr>
            <a:r>
              <a:rPr lang="en-US" sz="1800" dirty="0" smtClean="0"/>
              <a:t>Single </a:t>
            </a:r>
            <a:r>
              <a:rPr lang="en-US" sz="1800" dirty="0" smtClean="0"/>
              <a:t>login for site and </a:t>
            </a:r>
            <a:r>
              <a:rPr lang="en-US" sz="1800" dirty="0" smtClean="0"/>
              <a:t>forums</a:t>
            </a:r>
          </a:p>
          <a:p>
            <a:pPr marL="285750" indent="-285750">
              <a:buFontTx/>
              <a:buChar char="-"/>
            </a:pPr>
            <a:r>
              <a:rPr lang="en-US" sz="1800" dirty="0" smtClean="0"/>
              <a:t>Search engine optimization</a:t>
            </a:r>
          </a:p>
          <a:p>
            <a:pPr marL="285750" indent="-285750">
              <a:buFontTx/>
              <a:buChar char="-"/>
            </a:pPr>
            <a:r>
              <a:rPr lang="en-US" sz="1800" dirty="0" smtClean="0"/>
              <a:t>Merging concept layout with the newest program features</a:t>
            </a:r>
            <a:endParaRPr lang="en-US" sz="1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016" y="1242904"/>
            <a:ext cx="5755281" cy="494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943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Team 3?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dirty="0" smtClean="0"/>
              <a:t>Scott </a:t>
            </a:r>
            <a:r>
              <a:rPr lang="en-US" dirty="0" smtClean="0"/>
              <a:t>and Michael Blythe</a:t>
            </a:r>
          </a:p>
          <a:p>
            <a:pPr lvl="1"/>
            <a:r>
              <a:rPr lang="en-US" sz="1600" dirty="0" smtClean="0"/>
              <a:t>(Actually blonde, but you try finding</a:t>
            </a:r>
          </a:p>
          <a:p>
            <a:pPr lvl="1"/>
            <a:r>
              <a:rPr lang="en-US" sz="1600" dirty="0" smtClean="0"/>
              <a:t>     blonde bearded anime guys)</a:t>
            </a:r>
          </a:p>
          <a:p>
            <a:r>
              <a:rPr lang="en-US" dirty="0" smtClean="0"/>
              <a:t>- Juan Santiago</a:t>
            </a:r>
          </a:p>
          <a:p>
            <a:pPr lvl="1"/>
            <a:r>
              <a:rPr lang="en-US" sz="1600" dirty="0" smtClean="0"/>
              <a:t>(Pikachu hoodie for life)</a:t>
            </a:r>
          </a:p>
          <a:p>
            <a:r>
              <a:rPr lang="en-US" dirty="0" smtClean="0"/>
              <a:t>- Alex Lopez</a:t>
            </a:r>
          </a:p>
          <a:p>
            <a:pPr lvl="1"/>
            <a:r>
              <a:rPr lang="en-US" sz="1600" dirty="0" smtClean="0"/>
              <a:t>(Hair slicked back read to attack)</a:t>
            </a:r>
          </a:p>
          <a:p>
            <a:r>
              <a:rPr lang="en-US" dirty="0" smtClean="0"/>
              <a:t>- Bethany Reagan</a:t>
            </a:r>
          </a:p>
          <a:p>
            <a:pPr lvl="1"/>
            <a:r>
              <a:rPr lang="en-US" sz="1600" dirty="0" smtClean="0"/>
              <a:t>(Is really hungry right now)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223" y="1303637"/>
            <a:ext cx="3674076" cy="27555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263" y="167010"/>
            <a:ext cx="3595689" cy="412902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530" y="1007313"/>
            <a:ext cx="743298" cy="59264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0967" y="1231635"/>
            <a:ext cx="673276" cy="53681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632" y="3719513"/>
            <a:ext cx="3355635" cy="226222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406" y="2478751"/>
            <a:ext cx="2499331" cy="388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910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370703"/>
            <a:ext cx="9404723" cy="5445211"/>
          </a:xfrm>
        </p:spPr>
        <p:txBody>
          <a:bodyPr/>
          <a:lstStyle/>
          <a:p>
            <a:pPr algn="ctr"/>
            <a:r>
              <a:rPr lang="en-US" dirty="0" smtClean="0"/>
              <a:t>How can I find more anime???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52" y="1054443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862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889686"/>
            <a:ext cx="8825658" cy="1293341"/>
          </a:xfrm>
        </p:spPr>
        <p:txBody>
          <a:bodyPr/>
          <a:lstStyle/>
          <a:p>
            <a:pPr algn="ctr"/>
            <a:r>
              <a:rPr lang="en-US" sz="9600" i="1" u="sng" dirty="0" err="1" smtClean="0"/>
              <a:t>AniRater</a:t>
            </a:r>
            <a:endParaRPr lang="en-US" sz="9600" i="1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5840627"/>
            <a:ext cx="8825658" cy="691977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dirty="0" smtClean="0"/>
              <a:t>Watching anime, immersion for us.</a:t>
            </a:r>
          </a:p>
          <a:p>
            <a:pPr algn="ctr"/>
            <a:r>
              <a:rPr lang="en-US" dirty="0" smtClean="0"/>
              <a:t>Are you happy now, Mr. Norris?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785" y="2712883"/>
            <a:ext cx="4085997" cy="259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13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705232"/>
            <a:ext cx="7999315" cy="2065942"/>
          </a:xfrm>
        </p:spPr>
        <p:txBody>
          <a:bodyPr/>
          <a:lstStyle/>
          <a:p>
            <a:pPr algn="ctr"/>
            <a:r>
              <a:rPr lang="en-US" sz="9600" dirty="0" err="1" smtClean="0"/>
              <a:t>AniRater</a:t>
            </a:r>
            <a:endParaRPr lang="en-US" sz="9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7352" y="4228876"/>
            <a:ext cx="10956626" cy="1688755"/>
          </a:xfrm>
        </p:spPr>
        <p:txBody>
          <a:bodyPr/>
          <a:lstStyle/>
          <a:p>
            <a:r>
              <a:rPr lang="en-US" dirty="0" smtClean="0"/>
              <a:t>A web-based program intended to: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Present various anime movies and TV shows to the otaku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Allow users to review, rate, and view listings of the shows/films they’ve liked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Creates recommendations of new shows to watch in the future.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89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General Idea – Data Flow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64" y="2445692"/>
            <a:ext cx="6477417" cy="43182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533" y="1594137"/>
            <a:ext cx="7761905" cy="39333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178" y="6259075"/>
            <a:ext cx="2619741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537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Diagram Zero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64" y="2445692"/>
            <a:ext cx="6477417" cy="43182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408" y="1449860"/>
            <a:ext cx="6949001" cy="45392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178" y="6189834"/>
            <a:ext cx="2619741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12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2: the User Experience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do we do reviews and ratings?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213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950</TotalTime>
  <Words>508</Words>
  <Application>Microsoft Office PowerPoint</Application>
  <PresentationFormat>Widescreen</PresentationFormat>
  <Paragraphs>73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Century Gothic</vt:lpstr>
      <vt:lpstr>Wingdings 3</vt:lpstr>
      <vt:lpstr>Ion</vt:lpstr>
      <vt:lpstr>Team 3 Capstone 2019</vt:lpstr>
      <vt:lpstr>Part 1: the Team, the Project</vt:lpstr>
      <vt:lpstr>Who is Team 3?</vt:lpstr>
      <vt:lpstr>How can I find more anime???</vt:lpstr>
      <vt:lpstr>AniRater</vt:lpstr>
      <vt:lpstr>AniRater</vt:lpstr>
      <vt:lpstr>The General Idea – Data Flow</vt:lpstr>
      <vt:lpstr>Diagram Zero</vt:lpstr>
      <vt:lpstr>Part 2: the User Experience</vt:lpstr>
      <vt:lpstr>Viewing Reviews:</vt:lpstr>
      <vt:lpstr>The Review Page</vt:lpstr>
      <vt:lpstr>Registering on Anirater</vt:lpstr>
      <vt:lpstr>Login!</vt:lpstr>
      <vt:lpstr>Leaving a Review:</vt:lpstr>
      <vt:lpstr>Peruse the reviews, with yours on top!</vt:lpstr>
      <vt:lpstr>The user has a profile</vt:lpstr>
      <vt:lpstr>Part 3: The Code Behind the Concept</vt:lpstr>
      <vt:lpstr>What is being used?</vt:lpstr>
      <vt:lpstr>Loading in the Anime</vt:lpstr>
      <vt:lpstr>Here is our anime source csv file.  It was created by gathering data from the internet, then cropping down to acceptable anime.  (i.e. no hentai)</vt:lpstr>
      <vt:lpstr>Base Code:</vt:lpstr>
      <vt:lpstr>Models.py</vt:lpstr>
      <vt:lpstr>Part 4: Forums</vt:lpstr>
      <vt:lpstr>Anime Forums!</vt:lpstr>
      <vt:lpstr>See?  Look how lovely it is when you  log in.  Don’t you want to be a part of this anime community?</vt:lpstr>
      <vt:lpstr>Looking forward to a hypothetical future!</vt:lpstr>
    </vt:vector>
  </TitlesOfParts>
  <Company>FTCC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Ani-rater</dc:title>
  <dc:creator>Administrator</dc:creator>
  <cp:lastModifiedBy>Administrator</cp:lastModifiedBy>
  <cp:revision>89</cp:revision>
  <dcterms:created xsi:type="dcterms:W3CDTF">2019-03-04T20:11:29Z</dcterms:created>
  <dcterms:modified xsi:type="dcterms:W3CDTF">2019-05-13T18:34:34Z</dcterms:modified>
</cp:coreProperties>
</file>

<file path=docProps/thumbnail.jpeg>
</file>